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7" r:id="rId2"/>
    <p:sldId id="297" r:id="rId3"/>
    <p:sldId id="298" r:id="rId4"/>
    <p:sldId id="299" r:id="rId5"/>
    <p:sldId id="341" r:id="rId6"/>
    <p:sldId id="300" r:id="rId7"/>
    <p:sldId id="302" r:id="rId8"/>
    <p:sldId id="331" r:id="rId9"/>
    <p:sldId id="342" r:id="rId10"/>
    <p:sldId id="343" r:id="rId11"/>
    <p:sldId id="344" r:id="rId12"/>
    <p:sldId id="345" r:id="rId13"/>
    <p:sldId id="346" r:id="rId14"/>
    <p:sldId id="34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35AE-52BD-4FB2-805C-C452BB5D6B7A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AB6-FA72-4A5B-B82E-00EEFD409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21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35AE-52BD-4FB2-805C-C452BB5D6B7A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AB6-FA72-4A5B-B82E-00EEFD409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980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35AE-52BD-4FB2-805C-C452BB5D6B7A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AB6-FA72-4A5B-B82E-00EEFD409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5580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35AE-52BD-4FB2-805C-C452BB5D6B7A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AB6-FA72-4A5B-B82E-00EEFD409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416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35AE-52BD-4FB2-805C-C452BB5D6B7A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AB6-FA72-4A5B-B82E-00EEFD409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732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35AE-52BD-4FB2-805C-C452BB5D6B7A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AB6-FA72-4A5B-B82E-00EEFD409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75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35AE-52BD-4FB2-805C-C452BB5D6B7A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AB6-FA72-4A5B-B82E-00EEFD409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76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35AE-52BD-4FB2-805C-C452BB5D6B7A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AB6-FA72-4A5B-B82E-00EEFD409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397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35AE-52BD-4FB2-805C-C452BB5D6B7A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AB6-FA72-4A5B-B82E-00EEFD409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6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35AE-52BD-4FB2-805C-C452BB5D6B7A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AB6-FA72-4A5B-B82E-00EEFD409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331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35AE-52BD-4FB2-805C-C452BB5D6B7A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AB6-FA72-4A5B-B82E-00EEFD409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6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35AE-52BD-4FB2-805C-C452BB5D6B7A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AB6-FA72-4A5B-B82E-00EEFD409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398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35AE-52BD-4FB2-805C-C452BB5D6B7A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AB6-FA72-4A5B-B82E-00EEFD409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506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35AE-52BD-4FB2-805C-C452BB5D6B7A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AB6-FA72-4A5B-B82E-00EEFD409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584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35AE-52BD-4FB2-805C-C452BB5D6B7A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AB6-FA72-4A5B-B82E-00EEFD409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402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35AE-52BD-4FB2-805C-C452BB5D6B7A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AB6-FA72-4A5B-B82E-00EEFD409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44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6D635AE-52BD-4FB2-805C-C452BB5D6B7A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2E59AB6-FA72-4A5B-B82E-00EEFD409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452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6D635AE-52BD-4FB2-805C-C452BB5D6B7A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2E59AB6-FA72-4A5B-B82E-00EEFD409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4667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212269-BA35-48A6-A882-425B7F6B7E08}"/>
              </a:ext>
            </a:extLst>
          </p:cNvPr>
          <p:cNvSpPr txBox="1"/>
          <p:nvPr/>
        </p:nvSpPr>
        <p:spPr>
          <a:xfrm>
            <a:off x="2510531" y="1163102"/>
            <a:ext cx="7170937" cy="2306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6000" b="1" dirty="0"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FRONT-END DEVELOPMENT</a:t>
            </a:r>
            <a:r>
              <a:rPr lang="en-IN" sz="6000" b="1" dirty="0"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6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4400" b="1" dirty="0"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endParaRPr lang="en-IN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effectLst/>
                <a:latin typeface="Bahnschrift 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Hospital Management Website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F6F64-3669-4B5D-9422-77C5CA9C8498}"/>
              </a:ext>
            </a:extLst>
          </p:cNvPr>
          <p:cNvSpPr txBox="1"/>
          <p:nvPr/>
        </p:nvSpPr>
        <p:spPr>
          <a:xfrm>
            <a:off x="680788" y="3803568"/>
            <a:ext cx="4020608" cy="3380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SUBMITTION BY: -</a:t>
            </a:r>
          </a:p>
          <a:p>
            <a:pPr>
              <a:spcAft>
                <a:spcPts val="800"/>
              </a:spcAft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Pahul Goyal</a:t>
            </a:r>
          </a:p>
          <a:p>
            <a:pPr>
              <a:spcAft>
                <a:spcPts val="800"/>
              </a:spcAft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2010991646</a:t>
            </a:r>
          </a:p>
          <a:p>
            <a:pPr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Group:- 23</a:t>
            </a:r>
          </a:p>
          <a:p>
            <a:pPr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Trainer/Instructor :- Mr.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Rafeeq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Branch:- CSE</a:t>
            </a:r>
          </a:p>
          <a:p>
            <a:pPr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Batch:- 2020-24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								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6C7215-BE4A-4B1F-8A3F-4215708C2D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96" y="37730"/>
            <a:ext cx="1699260" cy="7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21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33872" y="132609"/>
            <a:ext cx="6660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Login and Signup Code Snippet</a:t>
            </a:r>
            <a:endParaRPr lang="en-IN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1257" y="1041030"/>
            <a:ext cx="4712793" cy="5396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8945" y="1030708"/>
            <a:ext cx="4603247" cy="5416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C7215-BE4A-4B1F-8A3F-4215708C2D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96" y="-31281"/>
            <a:ext cx="1699260" cy="7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05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4130" y="132609"/>
            <a:ext cx="5840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Patients Code Snippet</a:t>
            </a:r>
            <a:endParaRPr lang="en-IN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5626" y="1066910"/>
            <a:ext cx="4664054" cy="5396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2355" y="1030708"/>
            <a:ext cx="4556427" cy="5416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C7215-BE4A-4B1F-8A3F-4215708C2D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96" y="-31281"/>
            <a:ext cx="1699260" cy="7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96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4130" y="132609"/>
            <a:ext cx="5840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Add User Code Snippet</a:t>
            </a:r>
            <a:endParaRPr lang="en-IN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258" y="1030708"/>
            <a:ext cx="3693258" cy="5396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030708"/>
            <a:ext cx="3964463" cy="5416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C7215-BE4A-4B1F-8A3F-4215708C2D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96" y="-31281"/>
            <a:ext cx="1699260" cy="7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69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4130" y="132609"/>
            <a:ext cx="5840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Edit User Code Snippet</a:t>
            </a:r>
            <a:endParaRPr lang="en-IN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2488" y="1041028"/>
            <a:ext cx="3873512" cy="5396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2060" y="1041028"/>
            <a:ext cx="4043636" cy="5416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C7215-BE4A-4B1F-8A3F-4215708C2D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96" y="-31281"/>
            <a:ext cx="1699260" cy="7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3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9955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5544" y="786395"/>
            <a:ext cx="6054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Hospital Management Website :-   </a:t>
            </a:r>
            <a:endParaRPr lang="en-IN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065544" y="2090172"/>
            <a:ext cx="79217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This project is very basic and very essential one for hospitals. There are many hospitals there in the world and </a:t>
            </a:r>
            <a:r>
              <a:rPr lang="en-IN" sz="2800" dirty="0"/>
              <a:t>it’s not easy to manage patient’s health data in written. So we can use this project to maintain hospitals’ data in an easy way.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C7215-BE4A-4B1F-8A3F-4215708C2D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96" y="37730"/>
            <a:ext cx="1699260" cy="7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88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C7215-BE4A-4B1F-8A3F-4215708C2D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96" y="3224"/>
            <a:ext cx="1699260" cy="7486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2900" y="1475939"/>
            <a:ext cx="86350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This hospital management website consists of 6 sections :-</a:t>
            </a:r>
          </a:p>
          <a:p>
            <a:pPr marL="342900" indent="-342900" algn="just">
              <a:buAutoNum type="arabicPeriod"/>
            </a:pPr>
            <a:endParaRPr lang="en-US" sz="20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2000" b="1" dirty="0"/>
              <a:t>Header </a:t>
            </a:r>
            <a:r>
              <a:rPr lang="en-US" sz="2000" dirty="0"/>
              <a:t>:- This section consists of the navigation bar to access every section of the website. Also consist a Login, Signup and Add Patient button for storing details of patients.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20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2000" b="1" dirty="0"/>
              <a:t>About Us </a:t>
            </a:r>
            <a:r>
              <a:rPr lang="en-US" sz="2000" dirty="0"/>
              <a:t>:- This section is a little introduction of the hospital so that the user may know about us and our aim in healthcare industry.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2900" y="856859"/>
            <a:ext cx="5695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This Website is created using ReactJS Only.</a:t>
            </a:r>
            <a:endParaRPr lang="en-IN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6434" y="4495676"/>
            <a:ext cx="3570917" cy="20086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5031" y="4495676"/>
            <a:ext cx="3570917" cy="20086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16835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1485" y="1613141"/>
            <a:ext cx="952421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en-US" sz="2000" b="1" dirty="0"/>
              <a:t>Contact Us</a:t>
            </a:r>
            <a:r>
              <a:rPr lang="en-US" sz="2000" dirty="0"/>
              <a:t> :-  This section is for users to let them know how to contact us. This section states our email, phone number, address and location on map.</a:t>
            </a:r>
          </a:p>
          <a:p>
            <a:pPr marL="342900" indent="-342900" algn="just">
              <a:buFont typeface="+mj-lt"/>
              <a:buAutoNum type="arabicPeriod" startAt="3"/>
            </a:pPr>
            <a:endParaRPr lang="en-US" sz="2000" dirty="0"/>
          </a:p>
          <a:p>
            <a:pPr marL="342900" indent="-342900" algn="just">
              <a:buFont typeface="+mj-lt"/>
              <a:buAutoNum type="arabicPeriod" startAt="3"/>
            </a:pPr>
            <a:r>
              <a:rPr lang="en-US" sz="2000" b="1" dirty="0"/>
              <a:t>Patients</a:t>
            </a:r>
            <a:r>
              <a:rPr lang="en-US" sz="2000" dirty="0"/>
              <a:t> :- This section is to view, edit or delete a patient’s data online which will be accessible by hospital staff.</a:t>
            </a:r>
            <a:endParaRPr lang="en-US" dirty="0"/>
          </a:p>
          <a:p>
            <a:pPr marL="342900" indent="-342900" algn="just">
              <a:buFont typeface="+mj-lt"/>
              <a:buAutoNum type="arabicPeriod" startAt="3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6C7215-BE4A-4B1F-8A3F-4215708C2D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96" y="-31281"/>
            <a:ext cx="1699260" cy="748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6563" y="3521355"/>
            <a:ext cx="4336883" cy="24394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9824" y="3521355"/>
            <a:ext cx="4336883" cy="24394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38168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2859" y="1613141"/>
            <a:ext cx="952421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 startAt="5"/>
            </a:pPr>
            <a:r>
              <a:rPr lang="en-US" sz="2000" b="1" dirty="0"/>
              <a:t>Login and Signup</a:t>
            </a:r>
            <a:r>
              <a:rPr lang="en-US" sz="2000" dirty="0"/>
              <a:t> :- These sections lets users/staff to create their account on the website or login if already an account exists.</a:t>
            </a:r>
          </a:p>
          <a:p>
            <a:pPr marL="342900" indent="-342900" algn="just">
              <a:buFont typeface="+mj-lt"/>
              <a:buAutoNum type="arabicPeriod" startAt="5"/>
            </a:pPr>
            <a:endParaRPr lang="en-US" sz="2000" dirty="0"/>
          </a:p>
          <a:p>
            <a:pPr marL="342900" indent="-342900" algn="just">
              <a:buFont typeface="+mj-lt"/>
              <a:buAutoNum type="arabicPeriod" startAt="5"/>
            </a:pPr>
            <a:r>
              <a:rPr lang="en-US" sz="2000" b="1" dirty="0"/>
              <a:t> Add Patient</a:t>
            </a:r>
            <a:r>
              <a:rPr lang="en-US" sz="2000" dirty="0"/>
              <a:t> :- This section lets staff add a new patient to the database and stores it.</a:t>
            </a:r>
            <a:endParaRPr lang="en-US" dirty="0"/>
          </a:p>
          <a:p>
            <a:pPr marL="342900" indent="-342900" algn="just">
              <a:buFont typeface="+mj-lt"/>
              <a:buAutoNum type="arabicPeriod" startAt="5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6C7215-BE4A-4B1F-8A3F-4215708C2D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96" y="-31281"/>
            <a:ext cx="1699260" cy="748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6563" y="3521355"/>
            <a:ext cx="4336883" cy="24394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9824" y="3521355"/>
            <a:ext cx="4336883" cy="24394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34695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C7215-BE4A-4B1F-8A3F-4215708C2D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96" y="-31281"/>
            <a:ext cx="1699260" cy="7486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56338" y="717384"/>
            <a:ext cx="4189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Code Implementation :-</a:t>
            </a:r>
            <a:endParaRPr lang="en-IN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362974" y="2001328"/>
            <a:ext cx="94200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The implementation of this project contains ReactJS code.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React is used to create interface of this website.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All the six sections in this website are created using React JS.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Data fetching and updating is done by the help of API.</a:t>
            </a: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Back end of this project is implemented by the help of JSON server.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9493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C7215-BE4A-4B1F-8A3F-4215708C2D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96" y="-31281"/>
            <a:ext cx="1699260" cy="748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7103" y="726363"/>
            <a:ext cx="3848840" cy="59249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8429" y="717384"/>
            <a:ext cx="5456897" cy="26962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8429" y="3485321"/>
            <a:ext cx="5456897" cy="31659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Box 7"/>
          <p:cNvSpPr txBox="1"/>
          <p:nvPr/>
        </p:nvSpPr>
        <p:spPr>
          <a:xfrm>
            <a:off x="2331556" y="0"/>
            <a:ext cx="6533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React JS Code Snippet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20076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7653" y="132609"/>
            <a:ext cx="4630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Navbar Code Snippet</a:t>
            </a:r>
            <a:endParaRPr lang="en-IN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1257" y="1030709"/>
            <a:ext cx="4712793" cy="5416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4172" y="1030708"/>
            <a:ext cx="4712793" cy="5416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C7215-BE4A-4B1F-8A3F-4215708C2D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96" y="-31281"/>
            <a:ext cx="1699260" cy="7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8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64071" y="424996"/>
            <a:ext cx="7599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About and Contact Code Snippet</a:t>
            </a:r>
            <a:endParaRPr lang="en-IN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1257" y="1537761"/>
            <a:ext cx="4712793" cy="4402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0436" y="1537761"/>
            <a:ext cx="4712793" cy="4422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C7215-BE4A-4B1F-8A3F-4215708C2D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96" y="-31281"/>
            <a:ext cx="1699260" cy="7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82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1307</TotalTime>
  <Words>361</Words>
  <Application>Microsoft Office PowerPoint</Application>
  <PresentationFormat>Widescreen</PresentationFormat>
  <Paragraphs>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Bahnschrift Condensed</vt:lpstr>
      <vt:lpstr>Bahnschrift Light</vt:lpstr>
      <vt:lpstr>Calibri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Himanshu Kaushik</dc:creator>
  <cp:lastModifiedBy>Pahul</cp:lastModifiedBy>
  <cp:revision>116</cp:revision>
  <dcterms:created xsi:type="dcterms:W3CDTF">2021-12-05T13:49:37Z</dcterms:created>
  <dcterms:modified xsi:type="dcterms:W3CDTF">2022-10-20T04:40:18Z</dcterms:modified>
</cp:coreProperties>
</file>